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Proxima Nova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ProximaNova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54" Type="http://schemas.openxmlformats.org/officeDocument/2006/relationships/font" Target="fonts/ProximaNov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oward.lo@nlplab.cc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scikit-learn.org/" TargetMode="External"/><Relationship Id="rId4" Type="http://schemas.openxmlformats.org/officeDocument/2006/relationships/hyperlink" Target="http://stats.stackexchange.com/questions/133656/how-to-understand-the-drawbacks-of-k-means" TargetMode="External"/><Relationship Id="rId5" Type="http://schemas.openxmlformats.org/officeDocument/2006/relationships/hyperlink" Target="https://cs.fit.edu/~pkc/classes/ml-internet/silhouette.pdf" TargetMode="External"/><Relationship Id="rId6" Type="http://schemas.openxmlformats.org/officeDocument/2006/relationships/hyperlink" Target="https://www.youtube.com/watch?v=uRwzqDeAwfk&amp;index=42&amp;list=PL04RENt_K5EvbBl9rJEy-7D-IAFqPYrMt" TargetMode="External"/><Relationship Id="rId7" Type="http://schemas.openxmlformats.org/officeDocument/2006/relationships/hyperlink" Target="https://en.wikipedia.org/wiki/DBSCA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Clustering Algorithms: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K-means and DBSCAN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31"/>
            <a:ext cx="8123100" cy="94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羅右鈞 Yu-Chun Lo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howard.lo@nlplab.cc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8.53.49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3546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777425" y="1427825"/>
            <a:ext cx="5633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訓練完 k-means 之後，使用 “kmeans.predict()” 來預測新資料 X_new。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303050" y="3031675"/>
            <a:ext cx="48411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</a:t>
            </a:r>
            <a:r>
              <a:rPr lang="zh-TW" sz="1200"/>
              <a:t>使用 “kmeans.transform()” 取得 X_new 中每個資料點到 每個 centroid 的距離。如果你有 M 個資料點，N 個 clusters，則你會有 (MxN) 的 矩陣，每個 row 對應至一個資料點到 N 個 clusters 的距離。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K-means++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 </a:t>
            </a:r>
            <a:r>
              <a:rPr lang="zh-TW"/>
              <a:t>演算法，更聰明初始化 centroid 的方式</a:t>
            </a:r>
          </a:p>
        </p:txBody>
      </p:sp>
      <p:pic>
        <p:nvPicPr>
          <p:cNvPr descr="螢幕快照 2017-02-02 下午8.58.17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4"/>
            <a:ext cx="9144001" cy="19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194425" y="3066650"/>
            <a:ext cx="86961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簡單來說，kmeans++ 跟 kmeans 的差別是：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主要希望選到的 centroids 它們各自的距離越大越好，避免選到離彼此之間很近的 centroids。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8.59.56.pn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4000" cy="351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3442425" y="1261575"/>
            <a:ext cx="56331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想</a:t>
            </a:r>
            <a:r>
              <a:rPr lang="zh-TW"/>
              <a:t>使用 k-means++，你只要設定 init=’k-means++’ 就可以囉！很簡單吧？而且有沒有發現 k-means 每次在訓練的時候，收斂速度變快了呢？這要歸功於 k-means++ 一開始選了很好的 centroids，導致後面在 clustering 的時候就會很快！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在 scikit-learn 中，你其實也不需要手動設定 init=’k-means++’，因為它默認值就是如此囉！</a:t>
            </a:r>
          </a:p>
        </p:txBody>
      </p:sp>
      <p:sp>
        <p:nvSpPr>
          <p:cNvPr id="143" name="Shape 143"/>
          <p:cNvSpPr/>
          <p:nvPr/>
        </p:nvSpPr>
        <p:spPr>
          <a:xfrm>
            <a:off x="539100" y="1210750"/>
            <a:ext cx="2324400" cy="190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 </a:t>
            </a:r>
            <a:r>
              <a:rPr lang="zh-TW"/>
              <a:t>視覺化的預測結果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04.07.png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3306"/>
            <a:ext cx="9144000" cy="41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90250" y="526350"/>
            <a:ext cx="8382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3600"/>
              <a:t>請</a:t>
            </a:r>
            <a:r>
              <a:rPr b="1" lang="zh-TW" sz="3600"/>
              <a:t>完成 “clustering-lab1.ipynb”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90250" y="526350"/>
            <a:ext cx="8477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再來，我們要來分析 K-means 的種種弱點以及如何解決它們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90250" y="526350"/>
            <a:ext cx="8373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弱點一：需要選擇正確的 “k”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13.49.pn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350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5095200" y="1897250"/>
            <a:ext cx="3960900" cy="27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首先，我們一樣先產生三群資料，並且視覺化 ground truth 來看看。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如果我們選擇錯誤的 “k”，會變得怎麼樣呢？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28.47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0798"/>
            <a:ext cx="9143998" cy="410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105000" y="1664275"/>
            <a:ext cx="39804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答案是：k 選錯，還是可以 work！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如果我們選擇 k=2，結果還是可以分群，你可以看到中間的 cluster 被歸類成藍色，是因為與右邊的 cluster 比較近的關係。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雖然能 work，但與 ground truth 明顯不符，因此未來如果要預測新資料，也許會表現得不好。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那 … 我們要怎麼選擇一個好的 k 呢？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前情提要：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</a:t>
            </a:r>
            <a:r>
              <a:rPr lang="zh-TW"/>
              <a:t>投影片跟 Ipython 的內容是一樣的，只是會將程式碼分頁呈現，並加上中文註解讓初學者易讀，有些過於冗長且非重點之程式碼就不會放在此投影片，建議邊讀此投影片，邊玩看看 Ipython。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9.37.50.png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9144000" cy="20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29400" y="2131975"/>
            <a:ext cx="86157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如果你的訓練資料中已經含有 ground truth，也就是知道哪一筆資料點是屬於哪一個 cluster，那你可以使用 “supervised” 的方式來評估 clusters 的好壞！主要有兩種指標：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Homogeneity：每個 cluster 中的資料點最好都要是同一個 label。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Completeness：每個資料點所被預測出來的 cluster label 最好跟 ground truth 一樣（猜對）。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47.48.pn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1" cy="465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0" y="4653800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如果很不幸地，你的訓練資料中沒有 ground truth，沒關係！我們還有 “unsupervised” 的方式可以評估 clusters 的好壞！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50.54.png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80"/>
            <a:ext cx="9143998" cy="51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5310375" y="2229775"/>
            <a:ext cx="3755400" cy="2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首先，我們先產生四群 clusters 的資料，並且視覺化出來，注意到一點是我們故意產生出三群 clusters 是稍微有重疊到的，方便我們用上述所提到的 cluster quality measurements 來跑看看如果選擇不同的 “k”，系統跑出來的 cluster quality 指數是好還是壞。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616125" y="2943675"/>
            <a:ext cx="84594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上述程式碼解釋：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首先我們先設定要跑的 “k” 的範圍，此例我們嘗試跑 k=2, 3, 4, 5, 6 各個不同的 case，並且使用 for 迴圈，分別計算不同 “k” 之分群結果的 homogeneity, completeness 跟 silhouette coefficient。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使用 “homogeneity_score(y, y_pred)” 與 “completeness_score(y, y_pred)” 即可計算對應的兩種指標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注意到 scikit-learn 在計算 silhouette coefficient 時有提供兩種選擇：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zh-TW"/>
              <a:t>使用 “silhoette_samples(X, y_pred)” 來計算每個資料點的 silhouette coefficient。</a:t>
            </a:r>
          </a:p>
          <a:p>
            <a:pPr indent="-228600" lvl="1" marL="914400">
              <a:spcBef>
                <a:spcPts val="0"/>
              </a:spcBef>
              <a:buChar char="-"/>
            </a:pPr>
            <a:r>
              <a:rPr lang="zh-TW"/>
              <a:t>使用 “silhoette_score(X, y_pred)” 來計算每個資料點的 silhouette coefficient 加總之後的平均值。</a:t>
            </a:r>
          </a:p>
        </p:txBody>
      </p:sp>
      <p:pic>
        <p:nvPicPr>
          <p:cNvPr descr="螢幕快照 2017-02-02 下午9.59.00.png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87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09.01.png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09373" cy="501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5975375" y="97800"/>
            <a:ext cx="3119700" cy="4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由於視覺化的程式碼稍微複雜，有興趣請查看 Ipython。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我們先來講講怎麼看這張圖吧！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右邊很簡單，就是分群後的結果，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主要是左邊：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橫軸代表 silhouette coefficient。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縱軸代表 data points。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相同 cluster 的資料點畫成相同顏色，且該 cluster 內的資料點之 silhouette coefficient 皆排序過。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注意：紅色的垂直虛線是 “silhouette_score()” 算出來的全部 silhouette coefficient 加總之平均。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35.11.png"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83075" cy="502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6133325" y="194425"/>
            <a:ext cx="2943000" cy="47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k=4 時，</a:t>
            </a:r>
            <a:r>
              <a:rPr lang="zh-TW"/>
              <a:t>每個 cluster 內的資料點之 silhouette coefficient 普遍高於平均值（超出紅色垂直線），因此以 k=4 來講，分群效果還算不錯。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← k=5 時，可以注意到有兩群（土黃色以及蒂芬尼藍）的平均 silhouette coeffiecient 很低，因為兩群在右圖中重疊很多（影響到 silhouette coeffiecient 中計算 mean nearest cluster distance b(x)的指標），因此 k=5 不是一個好選擇。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10.37.05.png"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3999" cy="4641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44200" y="4604400"/>
            <a:ext cx="8979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總體來說，k=3, 5, 6 分群效果不佳，而 k=2, 4 還不錯，至於要選 2 還是 4，就看應用在什麼問題上了。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90250" y="526350"/>
            <a:ext cx="8373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弱點二：不能處理 Noise data 與 Outliers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50.35.png"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24" y="0"/>
            <a:ext cx="8005824" cy="503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4922550" y="2333125"/>
            <a:ext cx="35682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一樣使用上面同樣的資料，並且使用 k=4 去分群，可以發現其實還是有些點離它們各自的 cluster 很遠，但是 k-means 依然將他們分群至 cluster 內。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那 … 我們要怎麼把這些離得比較遠的點，也就是所謂的 outliers 給偵測出來呢？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04.34.pn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548"/>
            <a:ext cx="9144001" cy="1689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79550" y="1935450"/>
            <a:ext cx="9064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你可以藉由計算每個 cluster 中的 average distance 當作判斷一個資料點是否是 outlier 的 distance threshold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(有時候 distance threshold 還會再乘上一個 ratio 來控制 threshold 大小）。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K-means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21.08.png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8176" cy="501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5885875" y="2563000"/>
            <a:ext cx="2607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2. </a:t>
            </a:r>
            <a:r>
              <a:rPr lang="zh-TW"/>
              <a:t>計算 cluster 內所有點到centroid 的距離，並且平均起來，得出 distance threshold。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4553575" y="1584100"/>
            <a:ext cx="2448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1. </a:t>
            </a:r>
            <a:r>
              <a:rPr lang="zh-TW"/>
              <a:t>取得 cluster 內所有資料點，以及該 cluster 的 centroid。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4255250" y="4184525"/>
            <a:ext cx="4105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3. </a:t>
            </a:r>
            <a:r>
              <a:rPr lang="zh-TW"/>
              <a:t>找出資料點到 centroid 的距離如果大於 (distance threshold * ratio)，則視為 outliers。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10.29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73831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4913725" y="318150"/>
            <a:ext cx="4144800" cy="28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藉由上述方法，我們成功將 outliers（紅色） 給偵測出來了！不過其實值得提醒的一點是：當你的 cluster 之中佔有太多的 outliers，可想而知，k-means 分群出來得結果還是會不理想喔！因為在計算 distance threshold 時，還是會將這些 outliers 列入計算，因此大大影響了 distance threshold。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90250" y="526350"/>
            <a:ext cx="84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弱點三：不能處理非球型分佈的資料集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29.00.png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5134650" y="1254950"/>
            <a:ext cx="38178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 </a:t>
            </a:r>
            <a:r>
              <a:rPr lang="zh-TW"/>
              <a:t>演算法根據其定義：此演算法目的是將資料點分成離它們最接近的 mean 值 的cluster 之中。這個假設建立於你的資料分布必須得是球型分佈，因此如果我們的資料長得像左圖這種同心圓資料分佈，就會輕易的使 k-means 分群的效果不佳。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讓我們來看看當 k=2 時，k-means 會將資料分成什麼樣子。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36.53.png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67383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4648600" y="2156375"/>
            <a:ext cx="32169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 k-means 分群後的效果並不佳，因為外圈與內圈的 mean 是差不多的，而 k-means 是基於 euclidean distance 來做分群，因此當 k=2 時，此同心圓有一半會跟其中一個 centroid 比較近，另一半會跟另一個 centroid 比較近，因此就被硬生生的砍成一半了。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49.08.png"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881"/>
            <a:ext cx="9144001" cy="1274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02-02 下午11.52.37.png"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6518"/>
            <a:ext cx="8839196" cy="2148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3437850" y="1679125"/>
            <a:ext cx="4957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將 Carteisan </a:t>
            </a:r>
            <a:r>
              <a:rPr lang="zh-TW"/>
              <a:t>座標轉換成 polar</a:t>
            </a:r>
            <a:r>
              <a:rPr lang="zh-TW"/>
              <a:t> </a:t>
            </a:r>
            <a:r>
              <a:rPr lang="zh-TW"/>
              <a:t>座標的 function。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4465175" y="2328750"/>
            <a:ext cx="4398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我們只看第一個 feature－radius，第二個 feature 就全部填 0，最後直接丟到 k-means 做分群。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7 下午9.52.51.png"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5" y="0"/>
            <a:ext cx="8520601" cy="490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7 下午9.53.48.png"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50" y="0"/>
            <a:ext cx="7847050" cy="498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490250" y="526350"/>
            <a:ext cx="8343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DBSCAN: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/>
              <a:t>Density-Based Spatial Clustering Algorithm with Noise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06.34.png"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16"/>
            <a:ext cx="9144000" cy="158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 </a:t>
            </a:r>
            <a:r>
              <a:rPr lang="zh-TW"/>
              <a:t>演算法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1 下午1.12.48.png" id="78" name="Shape 78"/>
          <p:cNvPicPr preferRelativeResize="0"/>
          <p:nvPr/>
        </p:nvPicPr>
        <p:blipFill rotWithShape="1">
          <a:blip r:embed="rId3">
            <a:alphaModFix/>
          </a:blip>
          <a:srcRect b="0" l="0" r="6820" t="0"/>
          <a:stretch/>
        </p:blipFill>
        <p:spPr>
          <a:xfrm>
            <a:off x="311700" y="1152475"/>
            <a:ext cx="8520600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07.51.png"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5299" cy="501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09.48.png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31"/>
            <a:ext cx="9143999" cy="223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12.23.png"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7437"/>
            <a:ext cx="9144000" cy="3348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3314100" y="1449350"/>
            <a:ext cx="5700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1. </a:t>
            </a:r>
            <a:r>
              <a:rPr lang="zh-TW"/>
              <a:t>產生 (1000x2) 的訓練資料 X 及對應 ground truth y。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4597800" y="1990600"/>
            <a:ext cx="4416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2. 將</a:t>
            </a:r>
            <a:r>
              <a:rPr lang="zh-TW"/>
              <a:t>資料 standardize 有助於避免某些維度因為 scaling 很大而影響 classification 或 clustering 的結果。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← 3. 使用 DBSCAN 來分群，其參數 ”min_samples” 等同前面所介紹的 “MinPts”。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6416125" y="3614600"/>
            <a:ext cx="2598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4. 印出 cluster quality </a:t>
            </a:r>
            <a:r>
              <a:rPr lang="zh-TW"/>
              <a:t>指數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25.47.png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3998" cy="488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讓我們來試試 DBSCAN 跑在非球狀資料分布上</a:t>
            </a:r>
          </a:p>
        </p:txBody>
      </p:sp>
      <p:pic>
        <p:nvPicPr>
          <p:cNvPr descr="螢幕快照 2017-02-03 上午2.27.20.png"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088"/>
            <a:ext cx="9143998" cy="30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34.28.png"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7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490250" y="526350"/>
            <a:ext cx="8303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3600"/>
              <a:t>請完成 “clustering-lab2.ipynb”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490250" y="526350"/>
            <a:ext cx="8444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Thanks for Listening.</a:t>
            </a:r>
          </a:p>
          <a:p>
            <a:pPr lvl="0">
              <a:spcBef>
                <a:spcPts val="0"/>
              </a:spcBef>
              <a:buNone/>
            </a:pPr>
            <a:r>
              <a:rPr b="1" lang="zh-TW"/>
              <a:t>Any Questions ?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Reference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3"/>
              </a:rPr>
              <a:t>scikit-learn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4"/>
              </a:rPr>
              <a:t>How to understand the drawbacks of K-means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5"/>
              </a:rPr>
              <a:t>The Sihouette Coefficient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6"/>
              </a:rPr>
              <a:t>Cluster Analysis in Data Mining tutorial video series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7"/>
              </a:rPr>
              <a:t>DBSCAN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首先先引入本教學會用到的套件</a:t>
            </a:r>
          </a:p>
        </p:txBody>
      </p:sp>
      <p:pic>
        <p:nvPicPr>
          <p:cNvPr descr="螢幕快照 2017-02-02 下午8.02.50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7"/>
            <a:ext cx="9143998" cy="25045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5779800" y="27970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產生含有三個 clusters 的二維資料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11.16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418"/>
            <a:ext cx="9144001" cy="29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119725" y="2748100"/>
            <a:ext cx="5946000" cy="1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這是我們的訓練資料 X，共 5000 筆，每筆資料是二維，因此 X 是 (5000 x 2) 的矩陣。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← 這是我們每筆資料對應的 cluster label y (ground truth)，在此例有三個 clusters，因此 label = {0, 1, 2}，共 5000 筆，因此 y 是 5000 維的向量。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讓我們把資料視覺化一下，看看長什麼樣子。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17.54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4"/>
            <a:ext cx="9144001" cy="369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20.36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271"/>
            <a:ext cx="9144001" cy="426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876400" y="1623425"/>
            <a:ext cx="61893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 scikit-learn 所提供的 KMeans 來跑我們的資料。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rPr lang="zh-TW" sz="1000"/>
              <a:t>參數解釋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n_clusters：你想在這資料上分幾群，也就是「選擇 “k”」啦。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n_inits：你想讓 scikit-learn 的 k-means 演算法「跑幾次」，這邊我們是設定成 3，意思就是它會跑 3 次的 k-means，並且選擇最低 inertia 的那一次 (這邊的 inertia 目標就是 minimize sum of squared distance，distance 越小當然就越好囉！)，當作 k-means 的訓練完後的結果，也就是留著最好的 centroids。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init：還記得 k-means 演算法一開始會隨機選擇 centroids 嗎？這邊就是設定「怎麼選擇 centroids 的演算法」，有 “random” 跟 “k-means++” (後面會解釋) 可以選擇。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tol：k-means 收斂時距離門檻值的比例，比例越高會越早視為收斂結束。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random_state：給一固定值可以讓我們一直跑出同樣的結果，通常 debug 才會這麼用，一般來說不需要。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verbose：設定 True 則會 print 出訓練 k-means 時的過程，反之則 False。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39.44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24" y="0"/>
            <a:ext cx="8307248" cy="502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3677150" y="567225"/>
            <a:ext cx="54081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</a:t>
            </a:r>
            <a:r>
              <a:rPr lang="zh-TW" sz="1200"/>
              <a:t>使用 “kmeans.labels_” 來取得我們預測的結果，同樣是 5000 維的向量。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← 使用 “kmeans.cluster_centers_” 來取得訓練出來的 centroids，有三個 clusters，資料為二維，因此是 (3x2) 的矩陣。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4880050" y="2428925"/>
            <a:ext cx="3893700" cy="2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把</a:t>
            </a:r>
            <a:r>
              <a:rPr lang="zh-TW" sz="1200"/>
              <a:t>預測的結果視覺化出來，並且也順便把 centroids 給畫上去。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注意：每次預測出來的 cluster 雖然跟 ground truth 畫的 cluster 不同，但這只是因為 k-means 隨機選擇 centroids 的關係，所以有可能每次跑出來的結果中，同樣的一群資料被分群到的 cluster label 會不同，但是重點是看整體的分群結果喔！顏色不同其實也沒關係。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